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Nunito Semi Bold"/>
      <p:regular r:id="rId10"/>
    </p:embeddedFont>
    <p:embeddedFont>
      <p:font typeface="Nunito Semi Bold"/>
      <p:regular r:id="rId11"/>
    </p:embeddedFont>
    <p:embeddedFont>
      <p:font typeface="Nunito Semi Bold"/>
      <p:regular r:id="rId12"/>
    </p:embeddedFont>
    <p:embeddedFont>
      <p:font typeface="Nunito Semi Bold"/>
      <p:regular r:id="rId13"/>
    </p:embeddedFont>
    <p:embeddedFont>
      <p:font typeface="PT Sans"/>
      <p:regular r:id="rId14"/>
    </p:embeddedFont>
    <p:embeddedFont>
      <p:font typeface="PT Sans"/>
      <p:regular r:id="rId15"/>
    </p:embeddedFont>
    <p:embeddedFont>
      <p:font typeface="PT Sans"/>
      <p:regular r:id="rId16"/>
    </p:embeddedFont>
    <p:embeddedFont>
      <p:font typeface="PT Sans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Presenting: Recipe Generator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website that can help you discover recipes based on the ingredients that you submitted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23248" y="1123831"/>
            <a:ext cx="4710470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Recipe Generator Based on Ingredients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1223248" y="1748909"/>
            <a:ext cx="12183785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Concept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A simple website where users input the ingredients they have at home, and it generates recipe suggestions based on those ingredients.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1223248" y="2181939"/>
            <a:ext cx="12183785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1223248" y="2670096"/>
            <a:ext cx="2648545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Unlock Creativity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1223248" y="3221712"/>
            <a:ext cx="12183785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Recipe Generator offers numerous advantages, transforming your cooking experience and promoting efficient use of resources.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1223248" y="3654743"/>
            <a:ext cx="12183785" cy="1052393"/>
          </a:xfrm>
          <a:prstGeom prst="roundRect">
            <a:avLst>
              <a:gd name="adj" fmla="val 26741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211491" y="3865126"/>
            <a:ext cx="2207181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Reduce Waste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1433632" y="4229100"/>
            <a:ext cx="11763018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Transform leftover ingredients into delicious meals, cutting down on food waste and promoting sustainability.</a:t>
            </a:r>
            <a:endParaRPr lang="en-US" sz="1450" dirty="0"/>
          </a:p>
        </p:txBody>
      </p:sp>
      <p:sp>
        <p:nvSpPr>
          <p:cNvPr id="10" name="Shape 8"/>
          <p:cNvSpPr/>
          <p:nvPr/>
        </p:nvSpPr>
        <p:spPr>
          <a:xfrm>
            <a:off x="1223248" y="4854059"/>
            <a:ext cx="12183785" cy="1052393"/>
          </a:xfrm>
          <a:prstGeom prst="roundRect">
            <a:avLst>
              <a:gd name="adj" fmla="val 26741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159460" y="5064443"/>
            <a:ext cx="2311241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Discover New Flavours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1433632" y="5428417"/>
            <a:ext cx="11763018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a world of new culinary possibilities with personalised suggestions tailored to your existing pantry.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1223248" y="6053376"/>
            <a:ext cx="12183785" cy="1052393"/>
          </a:xfrm>
          <a:prstGeom prst="roundRect">
            <a:avLst>
              <a:gd name="adj" fmla="val 26741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211491" y="6263759"/>
            <a:ext cx="2207181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Smart Savings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1433632" y="6627733"/>
            <a:ext cx="11763018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Maximise your budget by utilising ingredients you already own, avoiding unnecessary grocery purchases.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480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 Stack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37724" y="337875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Simple form inputs, basic search algorithm for recipes.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1207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Unique Feature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831675"/>
            <a:ext cx="12954952" cy="76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Option to save or rate recipes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"Surprise Me!" feature that generates random recipes.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2026-02-04T15:26:04Z</dcterms:created>
  <dcterms:modified xsi:type="dcterms:W3CDTF">2026-02-04T15:26:04Z</dcterms:modified>
</cp:coreProperties>
</file>